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7" r:id="rId2"/>
    <p:sldId id="256" r:id="rId3"/>
    <p:sldId id="260" r:id="rId4"/>
    <p:sldId id="261" r:id="rId5"/>
    <p:sldId id="262" r:id="rId6"/>
    <p:sldId id="259" r:id="rId7"/>
    <p:sldId id="263" r:id="rId8"/>
    <p:sldId id="264" r:id="rId9"/>
    <p:sldId id="265" r:id="rId10"/>
    <p:sldId id="268" r:id="rId11"/>
    <p:sldId id="266" r:id="rId12"/>
    <p:sldId id="270" r:id="rId13"/>
    <p:sldId id="267" r:id="rId14"/>
    <p:sldId id="269" r:id="rId15"/>
    <p:sldId id="271" r:id="rId16"/>
    <p:sldId id="273" r:id="rId17"/>
    <p:sldId id="274" r:id="rId18"/>
    <p:sldId id="278" r:id="rId19"/>
    <p:sldId id="276" r:id="rId20"/>
    <p:sldId id="272" r:id="rId21"/>
    <p:sldId id="275" r:id="rId22"/>
    <p:sldId id="277" r:id="rId23"/>
    <p:sldId id="280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9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A51E5C-29C3-47A2-9FF7-E5FC8726027F}" type="datetimeFigureOut">
              <a:rPr lang="ru-RU" smtClean="0"/>
              <a:t>30.06.2016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124E4A-4FDA-4F46-ADA9-E8E31EC71861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5255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124E4A-4FDA-4F46-ADA9-E8E31EC71861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8944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41F8-D090-47BA-902E-8145679C7354}" type="datetimeFigureOut">
              <a:rPr lang="ru-RU" smtClean="0"/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4282-EB7D-4795-B479-3F21B92D90E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551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41F8-D090-47BA-902E-8145679C7354}" type="datetimeFigureOut">
              <a:rPr lang="ru-RU" smtClean="0"/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4282-EB7D-4795-B479-3F21B92D90E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8167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41F8-D090-47BA-902E-8145679C7354}" type="datetimeFigureOut">
              <a:rPr lang="ru-RU" smtClean="0"/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4282-EB7D-4795-B479-3F21B92D90E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17239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41F8-D090-47BA-902E-8145679C7354}" type="datetimeFigureOut">
              <a:rPr lang="ru-RU" smtClean="0"/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4282-EB7D-4795-B479-3F21B92D90E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79658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41F8-D090-47BA-902E-8145679C7354}" type="datetimeFigureOut">
              <a:rPr lang="ru-RU" smtClean="0"/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4282-EB7D-4795-B479-3F21B92D90E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12755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41F8-D090-47BA-902E-8145679C7354}" type="datetimeFigureOut">
              <a:rPr lang="ru-RU" smtClean="0"/>
              <a:t>30.06.2016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4282-EB7D-4795-B479-3F21B92D90E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0997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41F8-D090-47BA-902E-8145679C7354}" type="datetimeFigureOut">
              <a:rPr lang="ru-RU" smtClean="0"/>
              <a:t>30.06.2016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4282-EB7D-4795-B479-3F21B92D90E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456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41F8-D090-47BA-902E-8145679C7354}" type="datetimeFigureOut">
              <a:rPr lang="ru-RU" smtClean="0"/>
              <a:t>30.06.2016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4282-EB7D-4795-B479-3F21B92D90E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51599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41F8-D090-47BA-902E-8145679C7354}" type="datetimeFigureOut">
              <a:rPr lang="ru-RU" smtClean="0"/>
              <a:t>30.06.2016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4282-EB7D-4795-B479-3F21B92D90E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2081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41F8-D090-47BA-902E-8145679C7354}" type="datetimeFigureOut">
              <a:rPr lang="ru-RU" smtClean="0"/>
              <a:t>30.06.2016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4282-EB7D-4795-B479-3F21B92D90E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822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E41F8-D090-47BA-902E-8145679C7354}" type="datetimeFigureOut">
              <a:rPr lang="ru-RU" smtClean="0"/>
              <a:t>30.06.2016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64282-EB7D-4795-B479-3F21B92D90E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4240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7E41F8-D090-47BA-902E-8145679C7354}" type="datetimeFigureOut">
              <a:rPr lang="ru-RU" smtClean="0"/>
              <a:t>30.06.2016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64282-EB7D-4795-B479-3F21B92D90E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5020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Что объединяет эти изображения?</a:t>
            </a:r>
            <a:b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Как вы думаете какова тема  классного часа?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2581275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124" y="1772816"/>
            <a:ext cx="2581275" cy="177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782341"/>
            <a:ext cx="260032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50" y="3717032"/>
            <a:ext cx="2880000" cy="1937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9124" y="3746336"/>
            <a:ext cx="2880000" cy="1980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746337"/>
            <a:ext cx="2773363" cy="224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38594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08012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Привычка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№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5. Привычка отступать, делать шаг назад не глядя, отступать, отскакивать не поглядев, что за спиной.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проезжей части шаг назад может быть шагом под колеса.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556785"/>
            <a:ext cx="6228000" cy="345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71142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Привычка №6.Привычка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двигаться непрерывно, не останавливаясь. 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6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выходом на проезжую часть всегда следует остановиться и посмотреть по сторонам с поворотом головы.</a:t>
            </a:r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268760"/>
            <a:ext cx="3600000" cy="3558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7744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Привычка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№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7.Привычка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двигаться по кратчайшему пути, наискосок. </a:t>
            </a:r>
          </a:p>
        </p:txBody>
      </p:sp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16832"/>
            <a:ext cx="6014916" cy="23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20391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Привычка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№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8…. Назовите эту привычку. Почему эта привычка может привести к трагедии на дороге? 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556792"/>
            <a:ext cx="6658400" cy="417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41772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22413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Привычка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№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9.Использования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мобильных телефонов и других электронных устройств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 переходе дороги и за рулем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5184000" cy="42078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6797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Привычка №10. Слушать громкую музыку за рулем. Чем это опасно?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84784"/>
            <a:ext cx="5688000" cy="34524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5192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Привычка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№ 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11. Отсутствие культуры поведения на дороге. Несоблюдение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дорожного этикета.</a:t>
            </a:r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2" y="1772816"/>
            <a:ext cx="6195767" cy="36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241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Какие вредные привычки предупреждают эти знаки?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1643201"/>
            <a:ext cx="2988000" cy="21664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4000" y="1428835"/>
            <a:ext cx="2664000" cy="264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077072"/>
            <a:ext cx="2268000" cy="226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88087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Задание: прокомментируйте данный слайд и сформулируйте правило, позволяющее избежать дорожно-транспортное происшествие 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772816"/>
            <a:ext cx="6084000" cy="40507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079416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Задание группе №1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1.Найдите отличия: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2.Какие нарушения правил дорожного движения вы  здесь увидели?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204864"/>
            <a:ext cx="3146425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204864"/>
            <a:ext cx="3146425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4902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332656"/>
            <a:ext cx="8712968" cy="5976664"/>
          </a:xfrm>
        </p:spPr>
        <p:txBody>
          <a:bodyPr>
            <a:normAutofit/>
          </a:bodyPr>
          <a:lstStyle/>
          <a:p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endParaRPr lang="ru-RU" sz="2800" b="1" dirty="0" smtClean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От вредных привычек к трагедии на дорогах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111" y="404664"/>
            <a:ext cx="4752000" cy="367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6394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Задание группе №2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1.Найдите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отличия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2.Какие нарушения правил дорожного движения вы  здесь увидели?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3146425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291953"/>
            <a:ext cx="3146425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867193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Задание группе №3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1.Найдите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отличия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2.Какие нарушения правил дорожного движения вы  здесь увидели?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204864"/>
            <a:ext cx="3146425" cy="2116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229233"/>
            <a:ext cx="3146425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66062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Задание группе №4</a:t>
            </a:r>
            <a:endParaRPr lang="ru-RU" sz="2800" b="1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1.Найдите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отличия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2.Какие нарушения правил дорожного движения вы  здесь увидели?</a:t>
            </a: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218471"/>
            <a:ext cx="3146425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159769"/>
            <a:ext cx="3146425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96483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Задание: прокомментируйте данный слайд и сделайте вывод по классному часу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12776"/>
            <a:ext cx="4896000" cy="48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3242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Дайте определение: дорога – это….</a:t>
            </a:r>
            <a:b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Дороги, проходящие в городах могут называться...</a:t>
            </a:r>
            <a:endParaRPr lang="ru-RU" sz="2400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3348000" cy="2095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161" y="1556792"/>
            <a:ext cx="3708000" cy="2095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921948"/>
            <a:ext cx="3570486" cy="23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2286" y="3921948"/>
            <a:ext cx="4095750" cy="220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4744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Назовите основные элементы дороги.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6" t="19948" r="6736" b="2300"/>
          <a:stretch/>
        </p:blipFill>
        <p:spPr bwMode="auto">
          <a:xfrm>
            <a:off x="2483768" y="1196752"/>
            <a:ext cx="4032000" cy="4830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93894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Какие привычки детей, безобидные возле дома, и опасны на проезжей части улицы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?</a:t>
            </a:r>
            <a:br>
              <a:rPr lang="ru-RU" sz="2800" b="1" dirty="0" smtClean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Привычка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№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1.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	Привычка «смело» выходить или выбегать из-за кустов, деревьев и других мешающих обзору предметов.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945"/>
          <a:stretch/>
        </p:blipFill>
        <p:spPr bwMode="auto">
          <a:xfrm>
            <a:off x="1043608" y="2636912"/>
            <a:ext cx="6876000" cy="31590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49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29600" cy="1440160"/>
          </a:xfrm>
        </p:spPr>
        <p:txBody>
          <a:bodyPr>
            <a:normAutofit fontScale="90000"/>
          </a:bodyPr>
          <a:lstStyle/>
          <a:p>
            <a:r>
              <a:rPr lang="ru-RU" sz="2400" dirty="0">
                <a:solidFill>
                  <a:schemeClr val="accent2">
                    <a:lumMod val="75000"/>
                  </a:schemeClr>
                </a:solidFill>
                <a:latin typeface="Arial Black" panose="020B0A04020102020204" pitchFamily="34" charset="0"/>
              </a:rPr>
              <a:t>Какая машина опаснее, которая стоит или едет? Какая из стоящих машин опаснее других? Чем опасны машины, стоящие у светофора? 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342056"/>
            <a:ext cx="3798316" cy="24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2780922"/>
            <a:ext cx="3312000" cy="2785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06"/>
          <a:stretch/>
        </p:blipFill>
        <p:spPr bwMode="auto">
          <a:xfrm>
            <a:off x="899592" y="1916832"/>
            <a:ext cx="3888000" cy="23237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0992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10146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Привычка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№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2.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	Привычка небрежно смотреть по сторонам и сразу начинать движение. </a:t>
            </a:r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76" b="-1"/>
          <a:stretch/>
        </p:blipFill>
        <p:spPr bwMode="auto">
          <a:xfrm>
            <a:off x="1331640" y="1628800"/>
            <a:ext cx="6348119" cy="435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6886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Привычка № 3……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/>
            </a:r>
            <a:b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</a:b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	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Какая вредная привычка изображена на слайде? Чем эта привычка вредна?</a:t>
            </a:r>
            <a:endParaRPr lang="ru-RU" sz="2800" b="1" dirty="0">
              <a:solidFill>
                <a:schemeClr val="accent1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72804"/>
            <a:ext cx="5832000" cy="4354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776824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584176"/>
          </a:xfrm>
        </p:spPr>
        <p:txBody>
          <a:bodyPr>
            <a:normAutofit/>
          </a:bodyPr>
          <a:lstStyle/>
          <a:p>
            <a:pPr algn="just"/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Привычка №  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4.	Привычка начинать движение, не оглядевшись (например, в игре). Вы привыкли бросаться за мячом, собакой, не глядя по сторонам. 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38" y="1916113"/>
            <a:ext cx="5486324" cy="421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06161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1498</TotalTime>
  <Words>302</Words>
  <Application>Microsoft Office PowerPoint</Application>
  <PresentationFormat>Экран (4:3)</PresentationFormat>
  <Paragraphs>90</Paragraphs>
  <Slides>23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Что объединяет эти изображения? Как вы думаете какова тема  классного часа?</vt:lpstr>
      <vt:lpstr>Презентация PowerPoint</vt:lpstr>
      <vt:lpstr>Дайте определение: дорога – это…. Дороги, проходящие в городах могут называться...</vt:lpstr>
      <vt:lpstr>Назовите основные элементы дороги.</vt:lpstr>
      <vt:lpstr>Какие привычки детей, безобидные возле дома, и опасны на проезжей части улицы? Привычка №1. Привычка «смело» выходить или выбегать из-за кустов, деревьев и других мешающих обзору предметов.</vt:lpstr>
      <vt:lpstr>Какая машина опаснее, которая стоит или едет? Какая из стоящих машин опаснее других? Чем опасны машины, стоящие у светофора? </vt:lpstr>
      <vt:lpstr>Привычка № 2. Привычка небрежно смотреть по сторонам и сразу начинать движение. </vt:lpstr>
      <vt:lpstr>Привычка № 3……   Какая вредная привычка изображена на слайде? Чем эта привычка вредна?</vt:lpstr>
      <vt:lpstr>Привычка №  4. Привычка начинать движение, не оглядевшись (например, в игре). Вы привыкли бросаться за мячом, собакой, не глядя по сторонам. </vt:lpstr>
      <vt:lpstr>Привычка № 5. Привычка отступать, делать шаг назад не глядя, отступать, отскакивать не поглядев, что за спиной. </vt:lpstr>
      <vt:lpstr>Привычка №6.Привычка двигаться непрерывно, не останавливаясь. </vt:lpstr>
      <vt:lpstr>Привычка № 7.Привычка двигаться по кратчайшему пути, наискосок. </vt:lpstr>
      <vt:lpstr>Привычка № 8…. Назовите эту привычку. Почему эта привычка может привести к трагедии на дороге? </vt:lpstr>
      <vt:lpstr>Привычка № 9.Использования мобильных телефонов и других электронных устройств при переходе дороги и за рулем</vt:lpstr>
      <vt:lpstr>Привычка №10. Слушать громкую музыку за рулем. Чем это опасно?</vt:lpstr>
      <vt:lpstr>Привычка № 11. Отсутствие культуры поведения на дороге. Несоблюдение дорожного этикета.</vt:lpstr>
      <vt:lpstr>Какие вредные привычки предупреждают эти знаки?</vt:lpstr>
      <vt:lpstr>Задание: прокомментируйте данный слайд и сформулируйте правило, позволяющее избежать дорожно-транспортное происшествие </vt:lpstr>
      <vt:lpstr>Задание группе №1</vt:lpstr>
      <vt:lpstr>Задание группе №2</vt:lpstr>
      <vt:lpstr>Задание группе №3</vt:lpstr>
      <vt:lpstr>Задание группе №4</vt:lpstr>
      <vt:lpstr>Задание: прокомментируйте данный слайд и сделайте вывод по классному часу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Субботина</dc:creator>
  <cp:lastModifiedBy>Татьяна Субботина</cp:lastModifiedBy>
  <cp:revision>62</cp:revision>
  <dcterms:created xsi:type="dcterms:W3CDTF">2016-06-14T12:42:56Z</dcterms:created>
  <dcterms:modified xsi:type="dcterms:W3CDTF">2016-06-30T14:52:36Z</dcterms:modified>
</cp:coreProperties>
</file>