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68" r:id="rId11"/>
    <p:sldId id="266" r:id="rId12"/>
    <p:sldId id="270" r:id="rId13"/>
    <p:sldId id="267" r:id="rId14"/>
    <p:sldId id="269" r:id="rId15"/>
    <p:sldId id="271" r:id="rId16"/>
    <p:sldId id="273" r:id="rId17"/>
    <p:sldId id="274" r:id="rId18"/>
    <p:sldId id="278" r:id="rId19"/>
    <p:sldId id="276" r:id="rId20"/>
    <p:sldId id="272" r:id="rId21"/>
    <p:sldId id="275" r:id="rId22"/>
    <p:sldId id="277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51E5C-29C3-47A2-9FF7-E5FC8726027F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24E4A-4FDA-4F46-ADA9-E8E31EC7186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255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24E4A-4FDA-4F46-ADA9-E8E31EC71861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94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5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167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1723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965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75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997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5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15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081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22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24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E41F8-D090-47BA-902E-8145679C7354}" type="datetimeFigureOut">
              <a:rPr lang="ru-RU" smtClean="0"/>
              <a:t>30.06.2016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64282-EB7D-4795-B479-3F21B92D90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02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Что объединяет эти изображения?</a:t>
            </a:r>
            <a:b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Как вы думаете какова тема  классного часа?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24" y="1772816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82341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0" y="3717032"/>
            <a:ext cx="2880000" cy="193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24" y="3746336"/>
            <a:ext cx="2880000" cy="198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46337"/>
            <a:ext cx="2773363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859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5. Привычка отступать, делать шаг назад не глядя, отступать, отскакивать не поглядев, что за спиной.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проезжей части шаг назад может быть шагом под колеса.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85"/>
            <a:ext cx="6228000" cy="34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114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№6.Привычка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двигаться непрерывно, не останавливаясь.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выходом на проезжую часть всегда следует остановиться и посмотреть по сторонам с поворотом головы.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600000" cy="3558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74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7.Привычка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двигаться по кратчайшему пути, наискосок. 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014916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03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8…. Назовите эту привычку. Почему эта привычка может привести к трагедии на дороге?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6658400" cy="41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77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2241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9.Использования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мобильных телефонов и других электронных устройств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 переходе дороги и за рулем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00808"/>
            <a:ext cx="5184000" cy="420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79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№10. Слушать громкую музыку за рулем. Чем это опасно?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688000" cy="345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192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11. Отсутствие культуры поведения на дороге. Несоблюдение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дорожного этикета.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2" y="1772816"/>
            <a:ext cx="6195767" cy="36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Какие вредные привычки предупреждают эти знаки?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643201"/>
            <a:ext cx="2988000" cy="216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000" y="1428835"/>
            <a:ext cx="2664000" cy="264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077072"/>
            <a:ext cx="2268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808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Задание: прокомментируйте данный слайд и сформулируйте правило, позволяющее избежать дорожно-транспортное происшествие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084000" cy="40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941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 группе №1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1.Найдите отличия: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2.Какие нарушения правил дорожного движения вы  здесь увидели?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31464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31464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90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32656"/>
            <a:ext cx="8712968" cy="5976664"/>
          </a:xfrm>
        </p:spPr>
        <p:txBody>
          <a:bodyPr>
            <a:normAutofit/>
          </a:bodyPr>
          <a:lstStyle/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От вредных привычек к трагедии на дорогах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11" y="404664"/>
            <a:ext cx="4752000" cy="367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39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 группе №2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1.Найдите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2.Какие нарушения правил дорожного движения вы  здесь увидели?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1464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91953"/>
            <a:ext cx="31464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67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 группе №3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1.Найдите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2.Какие нарушения правил дорожного движения вы  здесь увидели?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1464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29233"/>
            <a:ext cx="31464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60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 группе №4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1.Найдите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отличия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2.Какие нарушения правил дорожного движения вы  здесь увидели?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18471"/>
            <a:ext cx="31464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59769"/>
            <a:ext cx="31464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64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Задание: прокомментируйте данный слайд и сделайте вывод по классному часу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4896000" cy="48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242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Дайте определение: дорога – это….</a:t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Дороги, проходящие в городах могут называться...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348000" cy="20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61" y="1556792"/>
            <a:ext cx="3708000" cy="20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1948"/>
            <a:ext cx="3570486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86" y="3921948"/>
            <a:ext cx="40957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744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Назовите основные элементы дороги.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t="19948" r="6736" b="2300"/>
          <a:stretch/>
        </p:blipFill>
        <p:spPr bwMode="auto">
          <a:xfrm>
            <a:off x="2483768" y="1196752"/>
            <a:ext cx="4032000" cy="483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389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Какие привычки детей, безобидные возле дома, и опасны на проезжей части улицы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?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1.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	Привычка «смело» выходить или выбегать из-за кустов, деревьев и других мешающих обзору предметов.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"/>
          <a:stretch/>
        </p:blipFill>
        <p:spPr bwMode="auto">
          <a:xfrm>
            <a:off x="1043608" y="2636912"/>
            <a:ext cx="6876000" cy="315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Какая машина опаснее, которая стоит или едет? Какая из стоящих машин опаснее других? Чем опасны машины, стоящие у светофора?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42056"/>
            <a:ext cx="3798316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80922"/>
            <a:ext cx="3312000" cy="278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6"/>
          <a:stretch/>
        </p:blipFill>
        <p:spPr bwMode="auto">
          <a:xfrm>
            <a:off x="899592" y="1916832"/>
            <a:ext cx="3888000" cy="23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992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№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2.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	Привычка небрежно смотреть по сторонам и сразу начинать движение. 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 b="-1"/>
          <a:stretch/>
        </p:blipFill>
        <p:spPr bwMode="auto">
          <a:xfrm>
            <a:off x="1331640" y="1628800"/>
            <a:ext cx="6348119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886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№ 3……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Какая вредная привычка изображена на слайде? Чем эта привычка вредна?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04"/>
            <a:ext cx="5832000" cy="435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68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Привычка №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4.	Привычка начинать движение, не оглядевшись (например, в игре). Вы привыкли бросаться за мячом, собакой, не глядя по сторонам.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38" y="1916113"/>
            <a:ext cx="5486324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161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302</Words>
  <Application>Microsoft Office PowerPoint</Application>
  <PresentationFormat>Экран (4:3)</PresentationFormat>
  <Paragraphs>90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Что объединяет эти изображения? Как вы думаете какова тема  классного часа?</vt:lpstr>
      <vt:lpstr>Презентация PowerPoint</vt:lpstr>
      <vt:lpstr>Дайте определение: дорога – это…. Дороги, проходящие в городах могут называться...</vt:lpstr>
      <vt:lpstr>Назовите основные элементы дороги.</vt:lpstr>
      <vt:lpstr>Какие привычки детей, безобидные возле дома, и опасны на проезжей части улицы? Привычка №1. Привычка «смело» выходить или выбегать из-за кустов, деревьев и других мешающих обзору предметов.</vt:lpstr>
      <vt:lpstr>Какая машина опаснее, которая стоит или едет? Какая из стоящих машин опаснее других? Чем опасны машины, стоящие у светофора? </vt:lpstr>
      <vt:lpstr>Привычка № 2. Привычка небрежно смотреть по сторонам и сразу начинать движение. </vt:lpstr>
      <vt:lpstr>Привычка № 3……   Какая вредная привычка изображена на слайде? Чем эта привычка вредна?</vt:lpstr>
      <vt:lpstr>Привычка №  4. Привычка начинать движение, не оглядевшись (например, в игре). Вы привыкли бросаться за мячом, собакой, не глядя по сторонам. </vt:lpstr>
      <vt:lpstr>Привычка № 5. Привычка отступать, делать шаг назад не глядя, отступать, отскакивать не поглядев, что за спиной. </vt:lpstr>
      <vt:lpstr>Привычка №6.Привычка двигаться непрерывно, не останавливаясь. </vt:lpstr>
      <vt:lpstr>Привычка № 7.Привычка двигаться по кратчайшему пути, наискосок. </vt:lpstr>
      <vt:lpstr>Привычка № 8…. Назовите эту привычку. Почему эта привычка может привести к трагедии на дороге? </vt:lpstr>
      <vt:lpstr>Привычка № 9.Использования мобильных телефонов и других электронных устройств при переходе дороги и за рулем</vt:lpstr>
      <vt:lpstr>Привычка №10. Слушать громкую музыку за рулем. Чем это опасно?</vt:lpstr>
      <vt:lpstr>Привычка № 11. Отсутствие культуры поведения на дороге. Несоблюдение дорожного этикета.</vt:lpstr>
      <vt:lpstr>Какие вредные привычки предупреждают эти знаки?</vt:lpstr>
      <vt:lpstr>Задание: прокомментируйте данный слайд и сформулируйте правило, позволяющее избежать дорожно-транспортное происшествие </vt:lpstr>
      <vt:lpstr>Задание группе №1</vt:lpstr>
      <vt:lpstr>Задание группе №2</vt:lpstr>
      <vt:lpstr>Задание группе №3</vt:lpstr>
      <vt:lpstr>Задание группе №4</vt:lpstr>
      <vt:lpstr>Задание: прокомментируйте данный слайд и сделайте вывод по классному часу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Субботина</dc:creator>
  <cp:lastModifiedBy>Татьяна Субботина</cp:lastModifiedBy>
  <cp:revision>62</cp:revision>
  <dcterms:created xsi:type="dcterms:W3CDTF">2016-06-14T12:42:56Z</dcterms:created>
  <dcterms:modified xsi:type="dcterms:W3CDTF">2016-06-30T14:52:36Z</dcterms:modified>
</cp:coreProperties>
</file>